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92"/>
    <p:restoredTop sz="94684"/>
  </p:normalViewPr>
  <p:slideViewPr>
    <p:cSldViewPr snapToGrid="0">
      <p:cViewPr varScale="1">
        <p:scale>
          <a:sx n="51" d="100"/>
          <a:sy n="51" d="100"/>
        </p:scale>
        <p:origin x="200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4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1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4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1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0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8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5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6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4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8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7C4FDF-D217-4821-A221-1C752E3F3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A0F012-E2C6-46AF-B898-CC581478D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EB49E-04C1-B16E-FCB3-AD384E9FF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5750938" cy="3130807"/>
          </a:xfrm>
        </p:spPr>
        <p:txBody>
          <a:bodyPr>
            <a:normAutofit/>
          </a:bodyPr>
          <a:lstStyle/>
          <a:p>
            <a:r>
              <a:rPr lang="en-US"/>
              <a:t>Photography Portfolio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C687F-D105-5660-3768-D5DC209E1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5750938" cy="2240529"/>
          </a:xfrm>
        </p:spPr>
        <p:txBody>
          <a:bodyPr>
            <a:normAutofit/>
          </a:bodyPr>
          <a:lstStyle/>
          <a:p>
            <a:r>
              <a:rPr lang="en-US"/>
              <a:t>Adiena Jarbo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CBDAA-6639-4E1D-68ED-51F3F0841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"/>
          <a:stretch/>
        </p:blipFill>
        <p:spPr>
          <a:xfrm>
            <a:off x="6936533" y="10"/>
            <a:ext cx="5255467" cy="3428990"/>
          </a:xfrm>
          <a:custGeom>
            <a:avLst/>
            <a:gdLst/>
            <a:ahLst/>
            <a:cxnLst/>
            <a:rect l="l" t="t" r="r" b="b"/>
            <a:pathLst>
              <a:path w="5255467" h="3429000">
                <a:moveTo>
                  <a:pt x="268805" y="1822824"/>
                </a:moveTo>
                <a:cubicBezTo>
                  <a:pt x="412387" y="1822824"/>
                  <a:pt x="528781" y="1939219"/>
                  <a:pt x="528781" y="2082800"/>
                </a:cubicBezTo>
                <a:cubicBezTo>
                  <a:pt x="528781" y="2226381"/>
                  <a:pt x="412387" y="2342776"/>
                  <a:pt x="268805" y="2342776"/>
                </a:cubicBezTo>
                <a:cubicBezTo>
                  <a:pt x="125225" y="2342776"/>
                  <a:pt x="8829" y="2226381"/>
                  <a:pt x="8829" y="2082800"/>
                </a:cubicBezTo>
                <a:cubicBezTo>
                  <a:pt x="8829" y="1939219"/>
                  <a:pt x="125225" y="1822824"/>
                  <a:pt x="268805" y="1822824"/>
                </a:cubicBezTo>
                <a:close/>
                <a:moveTo>
                  <a:pt x="311623" y="1354515"/>
                </a:moveTo>
                <a:cubicBezTo>
                  <a:pt x="403243" y="1354515"/>
                  <a:pt x="477514" y="1428787"/>
                  <a:pt x="477514" y="1520407"/>
                </a:cubicBezTo>
                <a:cubicBezTo>
                  <a:pt x="477514" y="1612027"/>
                  <a:pt x="403243" y="1686299"/>
                  <a:pt x="311623" y="1686299"/>
                </a:cubicBezTo>
                <a:cubicBezTo>
                  <a:pt x="220002" y="1686299"/>
                  <a:pt x="145730" y="1612027"/>
                  <a:pt x="145730" y="1520407"/>
                </a:cubicBezTo>
                <a:cubicBezTo>
                  <a:pt x="145730" y="1428787"/>
                  <a:pt x="220002" y="1354515"/>
                  <a:pt x="311623" y="1354515"/>
                </a:cubicBezTo>
                <a:close/>
                <a:moveTo>
                  <a:pt x="541218" y="0"/>
                </a:moveTo>
                <a:lnTo>
                  <a:pt x="833582" y="0"/>
                </a:lnTo>
                <a:lnTo>
                  <a:pt x="2382626" y="0"/>
                </a:lnTo>
                <a:lnTo>
                  <a:pt x="2747580" y="0"/>
                </a:lnTo>
                <a:lnTo>
                  <a:pt x="3950670" y="0"/>
                </a:lnTo>
                <a:lnTo>
                  <a:pt x="4706476" y="0"/>
                </a:lnTo>
                <a:lnTo>
                  <a:pt x="5255467" y="0"/>
                </a:lnTo>
                <a:lnTo>
                  <a:pt x="5255467" y="3429000"/>
                </a:lnTo>
                <a:lnTo>
                  <a:pt x="0" y="3429000"/>
                </a:lnTo>
                <a:lnTo>
                  <a:pt x="10355" y="3365199"/>
                </a:lnTo>
                <a:cubicBezTo>
                  <a:pt x="48015" y="3197951"/>
                  <a:pt x="123724" y="3038692"/>
                  <a:pt x="207457" y="2872062"/>
                </a:cubicBezTo>
                <a:cubicBezTo>
                  <a:pt x="262517" y="2763073"/>
                  <a:pt x="320349" y="2687655"/>
                  <a:pt x="379893" y="2630331"/>
                </a:cubicBezTo>
                <a:cubicBezTo>
                  <a:pt x="382617" y="2627394"/>
                  <a:pt x="385645" y="2624417"/>
                  <a:pt x="389084" y="2621388"/>
                </a:cubicBezTo>
                <a:cubicBezTo>
                  <a:pt x="945661" y="2128752"/>
                  <a:pt x="557531" y="1213511"/>
                  <a:pt x="465879" y="1018429"/>
                </a:cubicBezTo>
                <a:cubicBezTo>
                  <a:pt x="458750" y="1006625"/>
                  <a:pt x="452689" y="994267"/>
                  <a:pt x="447771" y="981453"/>
                </a:cubicBezTo>
                <a:cubicBezTo>
                  <a:pt x="313042" y="605203"/>
                  <a:pt x="284127" y="265828"/>
                  <a:pt x="512399" y="26006"/>
                </a:cubicBezTo>
                <a:close/>
              </a:path>
            </a:pathLst>
          </a:custGeom>
        </p:spPr>
      </p:pic>
      <p:pic>
        <p:nvPicPr>
          <p:cNvPr id="4" name="Picture 3" descr="A colorful dotted wave of dots&#10;&#10;Description automatically generated with medium confidence">
            <a:extLst>
              <a:ext uri="{FF2B5EF4-FFF2-40B4-BE49-F238E27FC236}">
                <a16:creationId xmlns:a16="http://schemas.microsoft.com/office/drawing/2014/main" id="{7CAA1238-9539-825A-F91A-1CBEC5D33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1"/>
          <a:stretch/>
        </p:blipFill>
        <p:spPr>
          <a:xfrm>
            <a:off x="6921795" y="3429000"/>
            <a:ext cx="5270205" cy="3429000"/>
          </a:xfrm>
          <a:custGeom>
            <a:avLst/>
            <a:gdLst/>
            <a:ahLst/>
            <a:cxnLst/>
            <a:rect l="l" t="t" r="r" b="b"/>
            <a:pathLst>
              <a:path w="5270205" h="3429000">
                <a:moveTo>
                  <a:pt x="342131" y="1329720"/>
                </a:moveTo>
                <a:cubicBezTo>
                  <a:pt x="518068" y="1329720"/>
                  <a:pt x="660693" y="1472346"/>
                  <a:pt x="660693" y="1648283"/>
                </a:cubicBezTo>
                <a:cubicBezTo>
                  <a:pt x="660693" y="1824220"/>
                  <a:pt x="518068" y="1966846"/>
                  <a:pt x="342131" y="1966846"/>
                </a:cubicBezTo>
                <a:cubicBezTo>
                  <a:pt x="166194" y="1966846"/>
                  <a:pt x="23567" y="1824220"/>
                  <a:pt x="23567" y="1648283"/>
                </a:cubicBezTo>
                <a:cubicBezTo>
                  <a:pt x="23567" y="1472346"/>
                  <a:pt x="166194" y="1329720"/>
                  <a:pt x="342131" y="1329720"/>
                </a:cubicBezTo>
                <a:close/>
                <a:moveTo>
                  <a:pt x="14738" y="0"/>
                </a:moveTo>
                <a:lnTo>
                  <a:pt x="5270205" y="0"/>
                </a:lnTo>
                <a:lnTo>
                  <a:pt x="5270205" y="3429000"/>
                </a:lnTo>
                <a:lnTo>
                  <a:pt x="580539" y="3429000"/>
                </a:lnTo>
                <a:lnTo>
                  <a:pt x="548777" y="3393217"/>
                </a:lnTo>
                <a:cubicBezTo>
                  <a:pt x="402964" y="3206564"/>
                  <a:pt x="308389" y="2967571"/>
                  <a:pt x="301088" y="2744809"/>
                </a:cubicBezTo>
                <a:cubicBezTo>
                  <a:pt x="283493" y="2198815"/>
                  <a:pt x="800250" y="2035406"/>
                  <a:pt x="744084" y="1560172"/>
                </a:cubicBezTo>
                <a:cubicBezTo>
                  <a:pt x="697796" y="1165597"/>
                  <a:pt x="239340" y="1008363"/>
                  <a:pt x="56290" y="477274"/>
                </a:cubicBezTo>
                <a:cubicBezTo>
                  <a:pt x="4940" y="328333"/>
                  <a:pt x="-8117" y="192526"/>
                  <a:pt x="4452" y="6337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058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C640B-5F12-CD3A-71E8-C36425F7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Flowers</a:t>
            </a:r>
          </a:p>
        </p:txBody>
      </p:sp>
      <p:pic>
        <p:nvPicPr>
          <p:cNvPr id="5" name="Content Placeholder 4" descr="A group of orange flowers&#10;&#10;Description automatically generated">
            <a:extLst>
              <a:ext uri="{FF2B5EF4-FFF2-40B4-BE49-F238E27FC236}">
                <a16:creationId xmlns:a16="http://schemas.microsoft.com/office/drawing/2014/main" id="{ADCCB8E9-EF9E-9C3F-4D73-9A09ADAF1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2" r="23302" b="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04B957-E70C-702A-F130-A6A4BACB2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grasp the beauty of the little flowers. To do this I edited it to make it look more vintage</a:t>
            </a:r>
          </a:p>
        </p:txBody>
      </p:sp>
    </p:spTree>
    <p:extLst>
      <p:ext uri="{BB962C8B-B14F-4D97-AF65-F5344CB8AC3E}">
        <p14:creationId xmlns:p14="http://schemas.microsoft.com/office/powerpoint/2010/main" val="29227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476A4-43BD-5025-0007-73EB8FF2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Dangling Leaves</a:t>
            </a:r>
          </a:p>
        </p:txBody>
      </p:sp>
      <p:pic>
        <p:nvPicPr>
          <p:cNvPr id="5" name="Content Placeholder 4" descr="A close up of leaves&#10;&#10;Description automatically generated">
            <a:extLst>
              <a:ext uri="{FF2B5EF4-FFF2-40B4-BE49-F238E27FC236}">
                <a16:creationId xmlns:a16="http://schemas.microsoft.com/office/drawing/2014/main" id="{A6AF4233-936E-8226-F0B0-D61EE87CE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6" r="31520" b="-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95448F5-99BC-E865-B754-B80F95607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use the lighting from my side of the camera to make the leaves have a glowing affect. </a:t>
            </a:r>
          </a:p>
        </p:txBody>
      </p:sp>
    </p:spTree>
    <p:extLst>
      <p:ext uri="{BB962C8B-B14F-4D97-AF65-F5344CB8AC3E}">
        <p14:creationId xmlns:p14="http://schemas.microsoft.com/office/powerpoint/2010/main" val="319043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A6682-6F78-2594-DE1F-DB853C53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Golden Grass</a:t>
            </a:r>
          </a:p>
        </p:txBody>
      </p:sp>
      <p:pic>
        <p:nvPicPr>
          <p:cNvPr id="5" name="Content Placeholder 4" descr="A close up of grass&#10;&#10;Description automatically generated">
            <a:extLst>
              <a:ext uri="{FF2B5EF4-FFF2-40B4-BE49-F238E27FC236}">
                <a16:creationId xmlns:a16="http://schemas.microsoft.com/office/drawing/2014/main" id="{406038C3-2BA4-F974-DC03-83BAF6693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78" r="1" b="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DFEA1F-EE38-116B-CFDF-AA8B2230D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golden vibrance from the grass, but keep the mountain in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70921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07BAE-46B1-F60D-1BC7-FB35801E3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Sunrise</a:t>
            </a:r>
          </a:p>
        </p:txBody>
      </p:sp>
      <p:pic>
        <p:nvPicPr>
          <p:cNvPr id="5" name="Content Placeholder 4" descr="A sunset over a field&#10;&#10;Description automatically generated">
            <a:extLst>
              <a:ext uri="{FF2B5EF4-FFF2-40B4-BE49-F238E27FC236}">
                <a16:creationId xmlns:a16="http://schemas.microsoft.com/office/drawing/2014/main" id="{21892D73-72BA-8EE8-ED1C-16C28DB61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4" r="17608" b="-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9801BF-EFFD-4324-C6D9-88CB07D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beauty of a new day.</a:t>
            </a:r>
          </a:p>
        </p:txBody>
      </p:sp>
    </p:spTree>
    <p:extLst>
      <p:ext uri="{BB962C8B-B14F-4D97-AF65-F5344CB8AC3E}">
        <p14:creationId xmlns:p14="http://schemas.microsoft.com/office/powerpoint/2010/main" val="119656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0D246-331D-F2C6-FEF2-8046F7BEE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Sunflower</a:t>
            </a:r>
          </a:p>
        </p:txBody>
      </p:sp>
      <p:pic>
        <p:nvPicPr>
          <p:cNvPr id="5" name="Content Placeholder 4" descr="A yellow flower with a brown center&#10;&#10;Description automatically generated">
            <a:extLst>
              <a:ext uri="{FF2B5EF4-FFF2-40B4-BE49-F238E27FC236}">
                <a16:creationId xmlns:a16="http://schemas.microsoft.com/office/drawing/2014/main" id="{2D03DA1E-A792-1F1B-F7B8-D918852C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828B18-AE4D-82C2-6212-758C118E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details of the sunflower.</a:t>
            </a:r>
          </a:p>
        </p:txBody>
      </p:sp>
    </p:spTree>
    <p:extLst>
      <p:ext uri="{BB962C8B-B14F-4D97-AF65-F5344CB8AC3E}">
        <p14:creationId xmlns:p14="http://schemas.microsoft.com/office/powerpoint/2010/main" val="259234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244DD2-731C-327C-4BB0-617CF7829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A Glimpse of Spring</a:t>
            </a:r>
          </a:p>
        </p:txBody>
      </p:sp>
      <p:pic>
        <p:nvPicPr>
          <p:cNvPr id="5" name="Content Placeholder 4" descr="A group of purple flowers&#10;&#10;Description automatically generated">
            <a:extLst>
              <a:ext uri="{FF2B5EF4-FFF2-40B4-BE49-F238E27FC236}">
                <a16:creationId xmlns:a16="http://schemas.microsoft.com/office/drawing/2014/main" id="{224941CD-32C4-DC62-EEC4-BA72FBFE5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3" r="22108"/>
          <a:stretch/>
        </p:blipFill>
        <p:spPr>
          <a:xfrm>
            <a:off x="0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BABA7D-BC9F-D9D7-5FB1-1B9CAA2BE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make the flowers stand out and be ultimately vibrant.</a:t>
            </a:r>
          </a:p>
        </p:txBody>
      </p:sp>
    </p:spTree>
    <p:extLst>
      <p:ext uri="{BB962C8B-B14F-4D97-AF65-F5344CB8AC3E}">
        <p14:creationId xmlns:p14="http://schemas.microsoft.com/office/powerpoint/2010/main" val="246895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C28B7-6E5D-CBB1-E7D0-ACC08718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Puddle</a:t>
            </a:r>
          </a:p>
        </p:txBody>
      </p:sp>
      <p:pic>
        <p:nvPicPr>
          <p:cNvPr id="5" name="Content Placeholder 4" descr="Water with circles in the water&#10;&#10;Description automatically generated">
            <a:extLst>
              <a:ext uri="{FF2B5EF4-FFF2-40B4-BE49-F238E27FC236}">
                <a16:creationId xmlns:a16="http://schemas.microsoft.com/office/drawing/2014/main" id="{C1802617-111B-A663-EFFD-C0F763E3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7" r="2582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67D379A-5184-C79E-332E-AB3968F44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patterns of the water and the contrast in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403685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5ADA1-37BF-E33F-1B9A-DAFB6F8E9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Red Leaves </a:t>
            </a:r>
          </a:p>
        </p:txBody>
      </p:sp>
      <p:pic>
        <p:nvPicPr>
          <p:cNvPr id="5" name="Content Placeholder 4" descr="A close up of a leaf&#10;&#10;Description automatically generated">
            <a:extLst>
              <a:ext uri="{FF2B5EF4-FFF2-40B4-BE49-F238E27FC236}">
                <a16:creationId xmlns:a16="http://schemas.microsoft.com/office/drawing/2014/main" id="{0509231D-6559-549F-CE4B-3750242AF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2" r="20052" b="-2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AD30BE5-EA77-9A57-11FF-C8F1FA683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Contrast of the leaves from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1386748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61A5A-ACF6-3B27-CD3A-743062AF7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Favorite 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FD0EC-C47E-3C62-1136-7B056632E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favorite assignment was </a:t>
            </a:r>
            <a:r>
              <a:rPr lang="en-US" i="1" dirty="0"/>
              <a:t>Up Close and Detail Landscape Photos</a:t>
            </a:r>
            <a:r>
              <a:rPr lang="en-US" dirty="0"/>
              <a:t>. I liked this assignment because I got to See the absolute beauty in the pieces of nature around me.</a:t>
            </a:r>
          </a:p>
        </p:txBody>
      </p:sp>
    </p:spTree>
    <p:extLst>
      <p:ext uri="{BB962C8B-B14F-4D97-AF65-F5344CB8AC3E}">
        <p14:creationId xmlns:p14="http://schemas.microsoft.com/office/powerpoint/2010/main" val="906232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AF54-887A-E311-3131-A43ACF42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Progress in Photography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D3703-B202-3874-78A6-863B5FA7C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would say that I have made great progress in this semester's photography class. When I look at my photos from the beginning of the semester until now, I see great progress.</a:t>
            </a:r>
          </a:p>
        </p:txBody>
      </p:sp>
    </p:spTree>
    <p:extLst>
      <p:ext uri="{BB962C8B-B14F-4D97-AF65-F5344CB8AC3E}">
        <p14:creationId xmlns:p14="http://schemas.microsoft.com/office/powerpoint/2010/main" val="3304461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B532-127B-7CA9-25FC-C51DA08C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about Adiena Jarbo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1EA5A-FA97-E0E3-0406-AE2739FF1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name is Adiena, I have lived in Rye my entire life. My friends and sister are my whole world. I really enjoy being in FFA and my ag class. Another of my passions is Photography. I love photography because it makes me feel like I can show the world the beauty of the simplest of things. My dream is to become successful and live a full life. I want to fill my life with traveling to new places and seeing the wonder in the world. I also cant wait to start my own family and raise my children, to see the best in the people around them. I hope to make a future in Photography.</a:t>
            </a:r>
          </a:p>
        </p:txBody>
      </p:sp>
    </p:spTree>
    <p:extLst>
      <p:ext uri="{BB962C8B-B14F-4D97-AF65-F5344CB8AC3E}">
        <p14:creationId xmlns:p14="http://schemas.microsoft.com/office/powerpoint/2010/main" val="3169993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9B2301-F54C-083A-ECA8-753F556D1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Cranberries</a:t>
            </a:r>
          </a:p>
        </p:txBody>
      </p:sp>
      <p:pic>
        <p:nvPicPr>
          <p:cNvPr id="5" name="Content Placeholder 4" descr="A close up of some berries&#10;&#10;Description automatically generated">
            <a:extLst>
              <a:ext uri="{FF2B5EF4-FFF2-40B4-BE49-F238E27FC236}">
                <a16:creationId xmlns:a16="http://schemas.microsoft.com/office/drawing/2014/main" id="{091B7EC7-7641-C82F-6F01-C07AA31E0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19" r="28061" b="1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3B8F90-ECF6-0F00-3843-81C55AF2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was to focus on the berries and create a vibrant energy. To do this, I zoomed in and this made the background blurry.</a:t>
            </a:r>
          </a:p>
        </p:txBody>
      </p:sp>
    </p:spTree>
    <p:extLst>
      <p:ext uri="{BB962C8B-B14F-4D97-AF65-F5344CB8AC3E}">
        <p14:creationId xmlns:p14="http://schemas.microsoft.com/office/powerpoint/2010/main" val="2041455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6E12F-5D6C-7DE5-C873-29E001EA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Pine Needles</a:t>
            </a:r>
          </a:p>
        </p:txBody>
      </p:sp>
      <p:pic>
        <p:nvPicPr>
          <p:cNvPr id="5" name="Content Placeholder 4" descr="A close up of a tree branch&#10;&#10;Description automatically generated">
            <a:extLst>
              <a:ext uri="{FF2B5EF4-FFF2-40B4-BE49-F238E27FC236}">
                <a16:creationId xmlns:a16="http://schemas.microsoft.com/office/drawing/2014/main" id="{DB766303-97C6-5997-4B68-BFFE450F8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9" r="30447" b="-2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ABCD8F-D522-CC09-7804-D982EBC00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use the lighting to enhance the photo. I zoomed in on the needles making them stand out.</a:t>
            </a:r>
          </a:p>
        </p:txBody>
      </p:sp>
    </p:spTree>
    <p:extLst>
      <p:ext uri="{BB962C8B-B14F-4D97-AF65-F5344CB8AC3E}">
        <p14:creationId xmlns:p14="http://schemas.microsoft.com/office/powerpoint/2010/main" val="3616343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CD949-E633-ED1B-7964-689B947D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Wheat Grass</a:t>
            </a:r>
          </a:p>
        </p:txBody>
      </p:sp>
      <p:pic>
        <p:nvPicPr>
          <p:cNvPr id="5" name="Content Placeholder 4" descr="A close up of a plant&#10;&#10;Description automatically generated">
            <a:extLst>
              <a:ext uri="{FF2B5EF4-FFF2-40B4-BE49-F238E27FC236}">
                <a16:creationId xmlns:a16="http://schemas.microsoft.com/office/drawing/2014/main" id="{46647348-06BA-041A-85BB-0B7DB1EFA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34" r="-2" b="-2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15D6A4-8AEE-93CF-FD51-A576274F2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for this picture was to capture the yellow but also have the contrast of the purple in the background. I focused on the grass so that the background could blend.</a:t>
            </a:r>
          </a:p>
        </p:txBody>
      </p:sp>
    </p:spTree>
    <p:extLst>
      <p:ext uri="{BB962C8B-B14F-4D97-AF65-F5344CB8AC3E}">
        <p14:creationId xmlns:p14="http://schemas.microsoft.com/office/powerpoint/2010/main" val="3506871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62702-66BC-F99F-B3D0-84327E988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Vintage Flowers</a:t>
            </a:r>
          </a:p>
        </p:txBody>
      </p:sp>
      <p:pic>
        <p:nvPicPr>
          <p:cNvPr id="5" name="Content Placeholder 4" descr="A close up of flowers&#10;&#10;Description automatically generated">
            <a:extLst>
              <a:ext uri="{FF2B5EF4-FFF2-40B4-BE49-F238E27FC236}">
                <a16:creationId xmlns:a16="http://schemas.microsoft.com/office/drawing/2014/main" id="{8B228C0F-066D-570F-7194-F79C0E0D46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4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279D09-C114-422D-EF04-4EB4BCC8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older look and the beauty of these dry flowers. To do this, I edited it and gave it a vignette.</a:t>
            </a:r>
          </a:p>
        </p:txBody>
      </p:sp>
    </p:spTree>
    <p:extLst>
      <p:ext uri="{BB962C8B-B14F-4D97-AF65-F5344CB8AC3E}">
        <p14:creationId xmlns:p14="http://schemas.microsoft.com/office/powerpoint/2010/main" val="245500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7F071-395D-FE7E-4F47-DBEED00A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Confess</a:t>
            </a:r>
          </a:p>
        </p:txBody>
      </p:sp>
      <p:pic>
        <p:nvPicPr>
          <p:cNvPr id="5" name="Content Placeholder 4" descr="A white book with colorful text&#10;&#10;Description automatically generated">
            <a:extLst>
              <a:ext uri="{FF2B5EF4-FFF2-40B4-BE49-F238E27FC236}">
                <a16:creationId xmlns:a16="http://schemas.microsoft.com/office/drawing/2014/main" id="{4B22881B-10E4-D511-3CAD-07BC1C98A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5" r="29465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C1EC86-743F-1380-907F-04E3D4778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use the lighting to make the colors really pop. In order to do this, I focused on the words so that it would be extra bright.</a:t>
            </a:r>
          </a:p>
        </p:txBody>
      </p:sp>
    </p:spTree>
    <p:extLst>
      <p:ext uri="{BB962C8B-B14F-4D97-AF65-F5344CB8AC3E}">
        <p14:creationId xmlns:p14="http://schemas.microsoft.com/office/powerpoint/2010/main" val="2555631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8C18A3-5C1E-9C5E-7CB1-C2EC4875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Fall Leaves</a:t>
            </a:r>
          </a:p>
        </p:txBody>
      </p:sp>
      <p:pic>
        <p:nvPicPr>
          <p:cNvPr id="5" name="Content Placeholder 4" descr="A close up of leaves&#10;&#10;Description automatically generated">
            <a:extLst>
              <a:ext uri="{FF2B5EF4-FFF2-40B4-BE49-F238E27FC236}">
                <a16:creationId xmlns:a16="http://schemas.microsoft.com/office/drawing/2014/main" id="{5C5EE42E-E574-68CB-2079-D56DB3211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86" r="23643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29EE89-0B5D-438B-6E78-F428F51DB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create the fall energy and focus on something in one corner. To do this I zoomed in on that leaf so that the rest would stand out.</a:t>
            </a:r>
          </a:p>
        </p:txBody>
      </p:sp>
    </p:spTree>
    <p:extLst>
      <p:ext uri="{BB962C8B-B14F-4D97-AF65-F5344CB8AC3E}">
        <p14:creationId xmlns:p14="http://schemas.microsoft.com/office/powerpoint/2010/main" val="2396998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ADA084-C86B-4F3C-8077-6A8999CC4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03889B-783C-DD68-1673-D5A503AA0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494" y="552782"/>
            <a:ext cx="5369169" cy="1619611"/>
          </a:xfrm>
        </p:spPr>
        <p:txBody>
          <a:bodyPr>
            <a:normAutofit/>
          </a:bodyPr>
          <a:lstStyle/>
          <a:p>
            <a:r>
              <a:rPr lang="en-US" dirty="0"/>
              <a:t>Barbed Wire</a:t>
            </a:r>
          </a:p>
        </p:txBody>
      </p:sp>
      <p:pic>
        <p:nvPicPr>
          <p:cNvPr id="5" name="Content Placeholder 4" descr="A close up of a barbed wire&#10;&#10;Description automatically generated">
            <a:extLst>
              <a:ext uri="{FF2B5EF4-FFF2-40B4-BE49-F238E27FC236}">
                <a16:creationId xmlns:a16="http://schemas.microsoft.com/office/drawing/2014/main" id="{8CB7C922-DDDF-8819-BEF4-BE56F28B4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7" r="12055"/>
          <a:stretch/>
        </p:blipFill>
        <p:spPr>
          <a:xfrm>
            <a:off x="-52346" y="10"/>
            <a:ext cx="5827552" cy="6857990"/>
          </a:xfrm>
          <a:custGeom>
            <a:avLst/>
            <a:gdLst/>
            <a:ahLst/>
            <a:cxnLst/>
            <a:rect l="l" t="t" r="r" b="b"/>
            <a:pathLst>
              <a:path w="5827552" h="6858000">
                <a:moveTo>
                  <a:pt x="5436113" y="4232571"/>
                </a:moveTo>
                <a:cubicBezTo>
                  <a:pt x="5625722" y="4232571"/>
                  <a:pt x="5779430" y="4386279"/>
                  <a:pt x="5779430" y="4575888"/>
                </a:cubicBezTo>
                <a:cubicBezTo>
                  <a:pt x="5779430" y="4765497"/>
                  <a:pt x="5625722" y="4919205"/>
                  <a:pt x="5436113" y="4919205"/>
                </a:cubicBezTo>
                <a:cubicBezTo>
                  <a:pt x="5246504" y="4919205"/>
                  <a:pt x="5092796" y="4765497"/>
                  <a:pt x="5092796" y="4575888"/>
                </a:cubicBezTo>
                <a:cubicBezTo>
                  <a:pt x="5092796" y="4386279"/>
                  <a:pt x="5246504" y="4232571"/>
                  <a:pt x="5436113" y="4232571"/>
                </a:cubicBezTo>
                <a:close/>
                <a:moveTo>
                  <a:pt x="5580185" y="1806694"/>
                </a:moveTo>
                <a:cubicBezTo>
                  <a:pt x="5699726" y="1806694"/>
                  <a:pt x="5799461" y="1891487"/>
                  <a:pt x="5822527" y="2004209"/>
                </a:cubicBezTo>
                <a:lnTo>
                  <a:pt x="5827552" y="2054052"/>
                </a:lnTo>
                <a:lnTo>
                  <a:pt x="5827552" y="2054073"/>
                </a:lnTo>
                <a:lnTo>
                  <a:pt x="5822527" y="2103916"/>
                </a:lnTo>
                <a:cubicBezTo>
                  <a:pt x="5799461" y="2216637"/>
                  <a:pt x="5699726" y="2301430"/>
                  <a:pt x="5580185" y="2301430"/>
                </a:cubicBezTo>
                <a:cubicBezTo>
                  <a:pt x="5443567" y="2301430"/>
                  <a:pt x="5332817" y="2190680"/>
                  <a:pt x="5332817" y="2054062"/>
                </a:cubicBezTo>
                <a:cubicBezTo>
                  <a:pt x="5332817" y="1917444"/>
                  <a:pt x="5443567" y="1806694"/>
                  <a:pt x="5580185" y="1806694"/>
                </a:cubicBezTo>
                <a:close/>
                <a:moveTo>
                  <a:pt x="5580184" y="1294715"/>
                </a:moveTo>
                <a:cubicBezTo>
                  <a:pt x="5659753" y="1294715"/>
                  <a:pt x="5724256" y="1359218"/>
                  <a:pt x="5724256" y="1438787"/>
                </a:cubicBezTo>
                <a:cubicBezTo>
                  <a:pt x="5724256" y="1518356"/>
                  <a:pt x="5659753" y="1582859"/>
                  <a:pt x="5580184" y="1582859"/>
                </a:cubicBezTo>
                <a:cubicBezTo>
                  <a:pt x="5500615" y="1582859"/>
                  <a:pt x="5436112" y="1518356"/>
                  <a:pt x="5436112" y="1438787"/>
                </a:cubicBezTo>
                <a:cubicBezTo>
                  <a:pt x="5436112" y="1359218"/>
                  <a:pt x="5500615" y="1294715"/>
                  <a:pt x="5580184" y="1294715"/>
                </a:cubicBezTo>
                <a:close/>
                <a:moveTo>
                  <a:pt x="0" y="0"/>
                </a:moveTo>
                <a:lnTo>
                  <a:pt x="5346882" y="0"/>
                </a:lnTo>
                <a:lnTo>
                  <a:pt x="5396357" y="64140"/>
                </a:lnTo>
                <a:cubicBezTo>
                  <a:pt x="5509528" y="228632"/>
                  <a:pt x="5577723" y="424885"/>
                  <a:pt x="5582550" y="646882"/>
                </a:cubicBezTo>
                <a:cubicBezTo>
                  <a:pt x="5608062" y="1102027"/>
                  <a:pt x="5203194" y="1301070"/>
                  <a:pt x="5151872" y="1809180"/>
                </a:cubicBezTo>
                <a:cubicBezTo>
                  <a:pt x="5104686" y="2276432"/>
                  <a:pt x="5496947" y="2514465"/>
                  <a:pt x="5323965" y="3464278"/>
                </a:cubicBezTo>
                <a:cubicBezTo>
                  <a:pt x="5211960" y="4079388"/>
                  <a:pt x="4297510" y="4259025"/>
                  <a:pt x="5513003" y="5720066"/>
                </a:cubicBezTo>
                <a:cubicBezTo>
                  <a:pt x="5768583" y="6027176"/>
                  <a:pt x="5791560" y="6490332"/>
                  <a:pt x="5601722" y="6841105"/>
                </a:cubicBezTo>
                <a:lnTo>
                  <a:pt x="5590822" y="6858000"/>
                </a:lnTo>
                <a:lnTo>
                  <a:pt x="1735" y="6858000"/>
                </a:lnTo>
                <a:lnTo>
                  <a:pt x="0" y="6858000"/>
                </a:lnTo>
                <a:lnTo>
                  <a:pt x="0" y="6849812"/>
                </a:lnTo>
                <a:lnTo>
                  <a:pt x="0" y="6483067"/>
                </a:lnTo>
                <a:lnTo>
                  <a:pt x="0" y="1250146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C0CA62C-4FD7-4372-5B64-9F2368606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092" y="2391995"/>
            <a:ext cx="5355276" cy="3174788"/>
          </a:xfrm>
        </p:spPr>
        <p:txBody>
          <a:bodyPr anchor="t">
            <a:normAutofit/>
          </a:bodyPr>
          <a:lstStyle/>
          <a:p>
            <a:r>
              <a:rPr lang="en-US" dirty="0"/>
              <a:t>The goal of this picture was to capture the contrast between the fence and the grass behind it. In order to do this I blurred the entire picture.</a:t>
            </a:r>
          </a:p>
        </p:txBody>
      </p:sp>
    </p:spTree>
    <p:extLst>
      <p:ext uri="{BB962C8B-B14F-4D97-AF65-F5344CB8AC3E}">
        <p14:creationId xmlns:p14="http://schemas.microsoft.com/office/powerpoint/2010/main" val="3962832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plashVTI">
  <a:themeElements>
    <a:clrScheme name="AnalogousFromLightSeedRightStep">
      <a:dk1>
        <a:srgbClr val="000000"/>
      </a:dk1>
      <a:lt1>
        <a:srgbClr val="FFFFFF"/>
      </a:lt1>
      <a:dk2>
        <a:srgbClr val="35371F"/>
      </a:dk2>
      <a:lt2>
        <a:srgbClr val="E2E7E8"/>
      </a:lt2>
      <a:accent1>
        <a:srgbClr val="C1998C"/>
      </a:accent1>
      <a:accent2>
        <a:srgbClr val="B5A17B"/>
      </a:accent2>
      <a:accent3>
        <a:srgbClr val="A3A67E"/>
      </a:accent3>
      <a:accent4>
        <a:srgbClr val="8FAA74"/>
      </a:accent4>
      <a:accent5>
        <a:srgbClr val="85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616</Words>
  <Application>Microsoft Macintosh PowerPoint</Application>
  <PresentationFormat>Widescreen</PresentationFormat>
  <Paragraphs>38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Avenir Next LT Pro</vt:lpstr>
      <vt:lpstr>Posterama</vt:lpstr>
      <vt:lpstr>SplashVTI</vt:lpstr>
      <vt:lpstr>Photography Portfolio</vt:lpstr>
      <vt:lpstr>All about Adiena Jarbo</vt:lpstr>
      <vt:lpstr>Cranberries</vt:lpstr>
      <vt:lpstr>Pine Needles</vt:lpstr>
      <vt:lpstr>Wheat Grass</vt:lpstr>
      <vt:lpstr>Vintage Flowers</vt:lpstr>
      <vt:lpstr>Confess</vt:lpstr>
      <vt:lpstr>Fall Leaves</vt:lpstr>
      <vt:lpstr>Barbed Wire</vt:lpstr>
      <vt:lpstr>Flowers</vt:lpstr>
      <vt:lpstr>Dangling Leaves</vt:lpstr>
      <vt:lpstr>Golden Grass</vt:lpstr>
      <vt:lpstr>Sunrise</vt:lpstr>
      <vt:lpstr>Sunflower</vt:lpstr>
      <vt:lpstr>A Glimpse of Spring</vt:lpstr>
      <vt:lpstr>Puddle</vt:lpstr>
      <vt:lpstr>Red Leaves </vt:lpstr>
      <vt:lpstr>My Favorite Assignment</vt:lpstr>
      <vt:lpstr>My Progress in Photography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Photography Portfolio</dc:title>
  <dc:creator>Adiena Joy Jarbo</dc:creator>
  <cp:lastModifiedBy>Adiena Joy Jarbo</cp:lastModifiedBy>
  <cp:revision>1</cp:revision>
  <dcterms:created xsi:type="dcterms:W3CDTF">2023-12-21T17:34:47Z</dcterms:created>
  <dcterms:modified xsi:type="dcterms:W3CDTF">2023-12-21T18:23:23Z</dcterms:modified>
</cp:coreProperties>
</file>